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3B98F-B853-B34C-B018-AFF3B2631BB0}" type="datetimeFigureOut">
              <a:rPr lang="en-US" smtClean="0"/>
              <a:t>4/1/13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849B2-4B9A-194D-B4BF-47DBF8CD55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9C5B6-7BBB-2048-B543-7A19BF77648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3C13A-10C7-9C4F-949D-615D98F59736}" type="datetimeFigureOut">
              <a:rPr lang="en-US" smtClean="0"/>
              <a:t>4/1/13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B74D6-0952-7845-92B3-A49EE5F723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ubbl.us" TargetMode="External"/><Relationship Id="rId4" Type="http://schemas.openxmlformats.org/officeDocument/2006/relationships/hyperlink" Target="http://cacoo.com/" TargetMode="External"/><Relationship Id="rId5" Type="http://schemas.openxmlformats.org/officeDocument/2006/relationships/hyperlink" Target="http://delicious.com/" TargetMode="External"/><Relationship Id="rId6" Type="http://schemas.openxmlformats.org/officeDocument/2006/relationships/hyperlink" Target="http://www.nicenet.org/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wallwisher.com/" TargetMode="Externa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simplybox.com/" TargetMode="External"/><Relationship Id="rId12" Type="http://schemas.openxmlformats.org/officeDocument/2006/relationships/hyperlink" Target="http://livebinders.com/" TargetMode="External"/><Relationship Id="rId13" Type="http://schemas.openxmlformats.org/officeDocument/2006/relationships/hyperlink" Target="http://www.screencast.com/" TargetMode="External"/><Relationship Id="rId14" Type="http://schemas.openxmlformats.org/officeDocument/2006/relationships/hyperlink" Target="http://www.evernote.com/about/learn_more/" TargetMode="External"/><Relationship Id="rId15" Type="http://schemas.openxmlformats.org/officeDocument/2006/relationships/hyperlink" Target="http://www.diigo.com/" TargetMode="External"/><Relationship Id="rId16" Type="http://schemas.openxmlformats.org/officeDocument/2006/relationships/hyperlink" Target="http://www.visualthesaurus.com/" TargetMode="External"/><Relationship Id="rId17" Type="http://schemas.openxmlformats.org/officeDocument/2006/relationships/hyperlink" Target="http://www.edmodo.com/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google.com/ig" TargetMode="External"/><Relationship Id="rId3" Type="http://schemas.openxmlformats.org/officeDocument/2006/relationships/hyperlink" Target="http://www.zotero.org/" TargetMode="External"/><Relationship Id="rId4" Type="http://schemas.openxmlformats.org/officeDocument/2006/relationships/hyperlink" Target="http://kwout.com/" TargetMode="External"/><Relationship Id="rId5" Type="http://schemas.openxmlformats.org/officeDocument/2006/relationships/hyperlink" Target="http://www.jogtheweb.com/" TargetMode="External"/><Relationship Id="rId6" Type="http://schemas.openxmlformats.org/officeDocument/2006/relationships/hyperlink" Target="http://www.sharetabs.com/" TargetMode="External"/><Relationship Id="rId7" Type="http://schemas.openxmlformats.org/officeDocument/2006/relationships/hyperlink" Target="http://www.rememberthemilk.com/" TargetMode="External"/><Relationship Id="rId8" Type="http://schemas.openxmlformats.org/officeDocument/2006/relationships/hyperlink" Target="http://pinterest.com/" TargetMode="External"/><Relationship Id="rId9" Type="http://schemas.openxmlformats.org/officeDocument/2006/relationships/hyperlink" Target="http://www.aurasma.com" TargetMode="External"/><Relationship Id="rId10" Type="http://schemas.openxmlformats.org/officeDocument/2006/relationships/hyperlink" Target="http://www.nuance.com/" TargetMode="Externa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engrade.com/" TargetMode="External"/><Relationship Id="rId12" Type="http://schemas.openxmlformats.org/officeDocument/2006/relationships/hyperlink" Target="http://www.polleverywhere.com/" TargetMode="External"/><Relationship Id="rId13" Type="http://schemas.openxmlformats.org/officeDocument/2006/relationships/hyperlink" Target="http://rubistar.4teachers.org/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jingproject.com/" TargetMode="External"/><Relationship Id="rId3" Type="http://schemas.openxmlformats.org/officeDocument/2006/relationships/hyperlink" Target="http://www.wordle.net/" TargetMode="External"/><Relationship Id="rId4" Type="http://schemas.openxmlformats.org/officeDocument/2006/relationships/hyperlink" Target="http://voicethread.com/%23home" TargetMode="External"/><Relationship Id="rId5" Type="http://schemas.openxmlformats.org/officeDocument/2006/relationships/hyperlink" Target="http://www.glogster.com" TargetMode="External"/><Relationship Id="rId6" Type="http://schemas.openxmlformats.org/officeDocument/2006/relationships/hyperlink" Target="http://www.slideshare.net/" TargetMode="External"/><Relationship Id="rId7" Type="http://schemas.openxmlformats.org/officeDocument/2006/relationships/hyperlink" Target="http://www.ustream.tv/" TargetMode="External"/><Relationship Id="rId8" Type="http://schemas.openxmlformats.org/officeDocument/2006/relationships/hyperlink" Target="http://prezi.com/" TargetMode="External"/><Relationship Id="rId9" Type="http://schemas.openxmlformats.org/officeDocument/2006/relationships/hyperlink" Target="http://penzu.com/" TargetMode="External"/><Relationship Id="rId10" Type="http://schemas.openxmlformats.org/officeDocument/2006/relationships/hyperlink" Target="http://www.surveymonkey.com/" TargetMode="Externa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hyperlink" Target="http://pbworks.com/" TargetMode="External"/><Relationship Id="rId12" Type="http://schemas.openxmlformats.org/officeDocument/2006/relationships/hyperlink" Target="http://www.ning.com/" TargetMode="External"/><Relationship Id="rId13" Type="http://schemas.openxmlformats.org/officeDocument/2006/relationships/hyperlink" Target="http://www.signupgenius.com/" TargetMode="External"/><Relationship Id="rId14" Type="http://schemas.openxmlformats.org/officeDocument/2006/relationships/hyperlink" Target="https://www.dropbox.com/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librarything.com/" TargetMode="External"/><Relationship Id="rId4" Type="http://schemas.openxmlformats.org/officeDocument/2006/relationships/hyperlink" Target="http://www.shelfari.com/" TargetMode="External"/><Relationship Id="rId5" Type="http://schemas.openxmlformats.org/officeDocument/2006/relationships/hyperlink" Target="http://www.goodreads.com/" TargetMode="External"/><Relationship Id="rId6" Type="http://schemas.openxmlformats.org/officeDocument/2006/relationships/hyperlink" Target="http://www.bookbub.com/home/" TargetMode="External"/><Relationship Id="rId7" Type="http://schemas.openxmlformats.org/officeDocument/2006/relationships/hyperlink" Target="http://www.stixy.com/" TargetMode="External"/><Relationship Id="rId8" Type="http://schemas.openxmlformats.org/officeDocument/2006/relationships/hyperlink" Target="https://www.google.com/accounts/ServiceLogin?service=writely&amp;passive=true&amp;nui=1&amp;continue=http://docs.google.com/&amp;followup=http://docs.google.com/&amp;ltmpl=homepage&amp;rm=false" TargetMode="External"/><Relationship Id="rId9" Type="http://schemas.openxmlformats.org/officeDocument/2006/relationships/hyperlink" Target="http://www.skype.com" TargetMode="External"/><Relationship Id="rId10" Type="http://schemas.openxmlformats.org/officeDocument/2006/relationships/hyperlink" Target="http://www.wikispaces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" TargetMode="External"/><Relationship Id="rId4" Type="http://schemas.openxmlformats.org/officeDocument/2006/relationships/hyperlink" Target="http://www.picturetrail.com/" TargetMode="External"/><Relationship Id="rId5" Type="http://schemas.openxmlformats.org/officeDocument/2006/relationships/hyperlink" Target="http://www.imagechef.com/" TargetMode="External"/><Relationship Id="rId6" Type="http://schemas.openxmlformats.org/officeDocument/2006/relationships/hyperlink" Target="http://www.onetruemedia.com/" TargetMode="External"/><Relationship Id="rId7" Type="http://schemas.openxmlformats.org/officeDocument/2006/relationships/hyperlink" Target="http://www.skitch.com/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2.shidonni.com/v2/LandingPage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Big6 &amp; Web 2.0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Resource Sites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&amp; the Big6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Task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Wallwisher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Bubbl.us</a:t>
            </a:r>
            <a:r>
              <a:rPr lang="en-US" dirty="0" smtClean="0"/>
              <a:t>		</a:t>
            </a:r>
          </a:p>
          <a:p>
            <a:r>
              <a:rPr lang="en-US" dirty="0" smtClean="0">
                <a:hlinkClick r:id="rId4"/>
              </a:rPr>
              <a:t>Cacoo</a:t>
            </a:r>
            <a:r>
              <a:rPr lang="en-US" dirty="0" smtClean="0"/>
              <a:t>			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Information Seeking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hlinkClick r:id="rId5"/>
              </a:rPr>
              <a:t>Delicious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Nicenet.org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&amp; the Big6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59650"/>
            <a:ext cx="3215417" cy="299061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igoogle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Zotero </a:t>
            </a:r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Kwout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Jogtheweb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Sharetabs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Rememberthemilk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Pinterest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Aurasma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82453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Use of Information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59650"/>
            <a:ext cx="4041775" cy="3951288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10"/>
              </a:rPr>
              <a:t>Nuance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Simplybox</a:t>
            </a:r>
            <a:endParaRPr lang="en-US" dirty="0" smtClean="0"/>
          </a:p>
          <a:p>
            <a:r>
              <a:rPr lang="en-US" dirty="0" smtClean="0">
                <a:hlinkClick r:id="rId12"/>
              </a:rPr>
              <a:t>Livebinders</a:t>
            </a:r>
            <a:endParaRPr lang="en-US" dirty="0" smtClean="0"/>
          </a:p>
          <a:p>
            <a:r>
              <a:rPr lang="en-US" dirty="0" smtClean="0">
                <a:hlinkClick r:id="rId13"/>
              </a:rPr>
              <a:t>Screencast</a:t>
            </a:r>
            <a:endParaRPr lang="en-US" dirty="0" smtClean="0"/>
          </a:p>
          <a:p>
            <a:r>
              <a:rPr lang="en-US" dirty="0" smtClean="0">
                <a:hlinkClick r:id="rId14"/>
              </a:rPr>
              <a:t>Evernote</a:t>
            </a:r>
            <a:endParaRPr lang="en-US" dirty="0" smtClean="0"/>
          </a:p>
          <a:p>
            <a:r>
              <a:rPr lang="en-US" dirty="0" smtClean="0">
                <a:hlinkClick r:id="rId15"/>
              </a:rPr>
              <a:t>Diigo</a:t>
            </a:r>
            <a:endParaRPr lang="en-US" dirty="0" smtClean="0"/>
          </a:p>
          <a:p>
            <a:r>
              <a:rPr lang="en-US" dirty="0" smtClean="0">
                <a:hlinkClick r:id="rId16"/>
              </a:rPr>
              <a:t>Visual Thesaurus</a:t>
            </a:r>
            <a:endParaRPr lang="en-US" dirty="0" smtClean="0"/>
          </a:p>
          <a:p>
            <a:r>
              <a:rPr lang="en-US" dirty="0" smtClean="0">
                <a:hlinkClick r:id="rId17"/>
              </a:rPr>
              <a:t>Edmodo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250" y="1535113"/>
            <a:ext cx="4041775" cy="82453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Location and Access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&amp; The Big6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Synthesis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66294"/>
            <a:ext cx="4040188" cy="3951288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Jing</a:t>
            </a:r>
            <a:endParaRPr lang="en-US" dirty="0" smtClean="0"/>
          </a:p>
          <a:p>
            <a:r>
              <a:rPr lang="en-US" dirty="0" err="1" smtClean="0">
                <a:hlinkClick r:id="rId3"/>
              </a:rPr>
              <a:t>Wordle</a:t>
            </a:r>
            <a:endParaRPr lang="en-US" dirty="0" smtClean="0"/>
          </a:p>
          <a:p>
            <a:r>
              <a:rPr lang="en-US" dirty="0" err="1" smtClean="0">
                <a:hlinkClick r:id="rId4"/>
              </a:rPr>
              <a:t>Voicethread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Glogster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Slideshare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Ustream TV</a:t>
            </a:r>
            <a:endParaRPr lang="en-US" dirty="0" smtClean="0"/>
          </a:p>
          <a:p>
            <a:r>
              <a:rPr lang="en-US" dirty="0" err="1" smtClean="0">
                <a:hlinkClick r:id="rId8"/>
              </a:rPr>
              <a:t>Prezi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9"/>
              </a:rPr>
              <a:t>Penzu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Surveymonkey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Engrade</a:t>
            </a:r>
            <a:endParaRPr lang="en-US" dirty="0" smtClean="0"/>
          </a:p>
          <a:p>
            <a:r>
              <a:rPr lang="en-US" dirty="0" smtClean="0">
                <a:hlinkClick r:id="rId12"/>
              </a:rPr>
              <a:t>Polleverywhere</a:t>
            </a:r>
            <a:endParaRPr lang="en-US" dirty="0" smtClean="0"/>
          </a:p>
          <a:p>
            <a:r>
              <a:rPr lang="en-US" dirty="0" smtClean="0">
                <a:hlinkClick r:id="rId13"/>
              </a:rPr>
              <a:t>Rubistar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Libraries / Books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Librarything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Shelfari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GoodReads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Bookbub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Collaboration tools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7"/>
              </a:rPr>
              <a:t>Stixy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Googledrive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Skype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Wikispaces</a:t>
            </a:r>
            <a:r>
              <a:rPr lang="en-US" dirty="0" smtClean="0"/>
              <a:t>  </a:t>
            </a:r>
            <a:r>
              <a:rPr lang="en-US" dirty="0" smtClean="0">
                <a:hlinkClick r:id="rId11"/>
              </a:rPr>
              <a:t>Pbworks</a:t>
            </a:r>
            <a:endParaRPr lang="en-US" dirty="0" smtClean="0">
              <a:hlinkClick r:id="rId12"/>
            </a:endParaRPr>
          </a:p>
          <a:p>
            <a:r>
              <a:rPr lang="en-US" dirty="0" smtClean="0">
                <a:hlinkClick r:id="rId12"/>
              </a:rPr>
              <a:t>Ning</a:t>
            </a:r>
            <a:endParaRPr lang="en-US" dirty="0" smtClean="0"/>
          </a:p>
          <a:p>
            <a:r>
              <a:rPr lang="en-US" dirty="0" smtClean="0">
                <a:hlinkClick r:id="rId13"/>
              </a:rPr>
              <a:t>Signupgenius</a:t>
            </a:r>
            <a:endParaRPr lang="en-US" dirty="0" smtClean="0"/>
          </a:p>
          <a:p>
            <a:r>
              <a:rPr lang="en-US" dirty="0" smtClean="0">
                <a:hlinkClick r:id="rId14"/>
              </a:rPr>
              <a:t>Dropbox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7388" y="2023241"/>
            <a:ext cx="4040188" cy="639762"/>
          </a:xfrm>
        </p:spPr>
        <p:txBody>
          <a:bodyPr/>
          <a:lstStyle/>
          <a:p>
            <a:r>
              <a:rPr lang="en-US" dirty="0" smtClean="0"/>
              <a:t>Just for Fun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2663003"/>
            <a:ext cx="4040188" cy="704540"/>
          </a:xfrm>
        </p:spPr>
        <p:txBody>
          <a:bodyPr/>
          <a:lstStyle/>
          <a:p>
            <a:r>
              <a:rPr lang="en-US" dirty="0" err="1" smtClean="0">
                <a:hlinkClick r:id="rId2"/>
              </a:rPr>
              <a:t>Shidonni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268421" y="2023241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Photos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268421" y="2663003"/>
            <a:ext cx="4040188" cy="2548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Flickr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hlinkClick r:id="rId4"/>
              </a:rPr>
              <a:t>Picturetrail</a:t>
            </a: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hlinkClick r:id="rId5"/>
              </a:rPr>
              <a:t>Imagechef</a:t>
            </a: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hlinkClick r:id="rId6"/>
              </a:rPr>
              <a:t>Onetruemedia</a:t>
            </a:r>
            <a:endParaRPr lang="en-US" sz="2400" dirty="0" smtClean="0"/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hlinkClick r:id="rId7"/>
              </a:rPr>
              <a:t>Skitch</a:t>
            </a: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endParaRPr lang="en-US" sz="24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106</Words>
  <Application>Microsoft Macintosh PowerPoint</Application>
  <PresentationFormat>On-screen Show (4:3)</PresentationFormat>
  <Paragraphs>72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Big6 &amp; Web 2.0</vt:lpstr>
      <vt:lpstr>Web 2.0 &amp; the Big6</vt:lpstr>
      <vt:lpstr>Web 2.0 &amp; the Big6</vt:lpstr>
      <vt:lpstr>Web 2.0 &amp; The Big6</vt:lpstr>
      <vt:lpstr>Web 2.0 Tools</vt:lpstr>
      <vt:lpstr>Web 2.0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Big6 &amp; Web 2.0</dc:title>
  <dc:creator>Chris Bohne</dc:creator>
  <cp:lastModifiedBy>Chris Bohne</cp:lastModifiedBy>
  <cp:revision>3</cp:revision>
  <dcterms:created xsi:type="dcterms:W3CDTF">2013-04-01T22:33:11Z</dcterms:created>
  <dcterms:modified xsi:type="dcterms:W3CDTF">2013-04-01T23:25:52Z</dcterms:modified>
</cp:coreProperties>
</file>